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78527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8471" y="1217239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6C6E222-09E3-4267-87AB-42BC3B1D4F78}"/>
              </a:ext>
            </a:extLst>
          </p:cNvPr>
          <p:cNvSpPr/>
          <p:nvPr/>
        </p:nvSpPr>
        <p:spPr>
          <a:xfrm>
            <a:off x="783473" y="23624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086" y="236241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</a:t>
            </a:r>
            <a:r>
              <a:rPr lang="ru-RU" dirty="0" smtClean="0">
                <a:latin typeface="+mn-lt"/>
              </a:rPr>
              <a:t>. За анонсом следите </a:t>
            </a:r>
            <a:r>
              <a:rPr lang="ru-RU" smtClean="0">
                <a:latin typeface="+mn-lt"/>
              </a:rPr>
              <a:t>на сайте.</a:t>
            </a: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СЕМЕЙНЫЙ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1439</Words>
  <Application>Microsoft Office PowerPoint</Application>
  <PresentationFormat>Произвольный</PresentationFormat>
  <Paragraphs>152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Дуркина Мария Олеговна</cp:lastModifiedBy>
  <cp:revision>85</cp:revision>
  <dcterms:modified xsi:type="dcterms:W3CDTF">2020-10-14T14:21:12Z</dcterms:modified>
</cp:coreProperties>
</file>